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408" y="-13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A82FEA-FD58-4114-9E29-BD0D188995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EE7E2E-87F0-4AFF-AE7E-633351E1A972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1B9428AF-A2C2-4FBE-BC6F-44360637FF4E}" type="parTrans" cxnId="{3A636064-4F28-4702-A329-2A98228ECB56}">
      <dgm:prSet/>
      <dgm:spPr/>
      <dgm:t>
        <a:bodyPr/>
        <a:lstStyle/>
        <a:p>
          <a:endParaRPr lang="en-US"/>
        </a:p>
      </dgm:t>
    </dgm:pt>
    <dgm:pt modelId="{CA17B2A4-4344-4FE2-9654-5B1CB0764EC8}" type="sibTrans" cxnId="{3A636064-4F28-4702-A329-2A98228ECB56}">
      <dgm:prSet/>
      <dgm:spPr/>
      <dgm:t>
        <a:bodyPr/>
        <a:lstStyle/>
        <a:p>
          <a:endParaRPr lang="en-US"/>
        </a:p>
      </dgm:t>
    </dgm:pt>
    <dgm:pt modelId="{6D02CE8D-C753-4346-86B8-E0727AD5FF9C}">
      <dgm:prSet phldrT="[Text]"/>
      <dgm:spPr/>
      <dgm:t>
        <a:bodyPr/>
        <a:lstStyle/>
        <a:p>
          <a:r>
            <a:rPr lang="en-US" b="0" dirty="0" smtClean="0"/>
            <a:t>Northernmost part of the Earth</a:t>
          </a:r>
          <a:endParaRPr lang="en-US" b="0" dirty="0"/>
        </a:p>
      </dgm:t>
    </dgm:pt>
    <dgm:pt modelId="{B6475C38-3CC3-479E-A90F-C57830E62F6C}" type="parTrans" cxnId="{52489675-732D-47E9-B534-A19F5FD1F252}">
      <dgm:prSet/>
      <dgm:spPr/>
      <dgm:t>
        <a:bodyPr/>
        <a:lstStyle/>
        <a:p>
          <a:endParaRPr lang="en-US"/>
        </a:p>
      </dgm:t>
    </dgm:pt>
    <dgm:pt modelId="{4D112742-6C2F-46CC-B10D-975AC3CD5161}" type="sibTrans" cxnId="{52489675-732D-47E9-B534-A19F5FD1F252}">
      <dgm:prSet/>
      <dgm:spPr/>
      <dgm:t>
        <a:bodyPr/>
        <a:lstStyle/>
        <a:p>
          <a:endParaRPr lang="en-US"/>
        </a:p>
      </dgm:t>
    </dgm:pt>
    <dgm:pt modelId="{C1A6FB69-A40B-45C8-B478-27540C8BA104}">
      <dgm:prSet phldrT="[Text]"/>
      <dgm:spPr/>
      <dgm:t>
        <a:bodyPr/>
        <a:lstStyle/>
        <a:p>
          <a:r>
            <a:rPr lang="en-US" dirty="0" smtClean="0"/>
            <a:t>Arctic Ocean, parts of Canada, Russia, Denmark, Greenland, Norway, Alaska, Sweden, Finland, Iceland</a:t>
          </a:r>
          <a:endParaRPr lang="en-US" dirty="0"/>
        </a:p>
      </dgm:t>
    </dgm:pt>
    <dgm:pt modelId="{6048FEC7-7C13-478B-9679-8575D31E1706}" type="parTrans" cxnId="{7849ADD2-F1FA-412B-ADBA-4879FF20E91D}">
      <dgm:prSet/>
      <dgm:spPr/>
      <dgm:t>
        <a:bodyPr/>
        <a:lstStyle/>
        <a:p>
          <a:endParaRPr lang="en-US"/>
        </a:p>
      </dgm:t>
    </dgm:pt>
    <dgm:pt modelId="{FBDD52E2-F6AD-441E-9DEF-20B7A98259F6}" type="sibTrans" cxnId="{7849ADD2-F1FA-412B-ADBA-4879FF20E91D}">
      <dgm:prSet/>
      <dgm:spPr/>
      <dgm:t>
        <a:bodyPr/>
        <a:lstStyle/>
        <a:p>
          <a:endParaRPr lang="en-US"/>
        </a:p>
      </dgm:t>
    </dgm:pt>
    <dgm:pt modelId="{06330FAA-FD2F-48D0-A06A-1861A12DBF28}">
      <dgm:prSet phldrT="[Text]"/>
      <dgm:spPr/>
      <dgm:t>
        <a:bodyPr/>
        <a:lstStyle/>
        <a:p>
          <a:r>
            <a:rPr lang="en-US" dirty="0" smtClean="0"/>
            <a:t>Physical Characteristics</a:t>
          </a:r>
          <a:endParaRPr lang="en-US" dirty="0"/>
        </a:p>
      </dgm:t>
    </dgm:pt>
    <dgm:pt modelId="{3DAD8BE3-7DE1-42E7-A641-7D87BEA119A7}" type="parTrans" cxnId="{05C64F28-3CC6-4E53-AF73-2AA29FF0F18E}">
      <dgm:prSet/>
      <dgm:spPr/>
      <dgm:t>
        <a:bodyPr/>
        <a:lstStyle/>
        <a:p>
          <a:endParaRPr lang="en-US"/>
        </a:p>
      </dgm:t>
    </dgm:pt>
    <dgm:pt modelId="{AE961D60-0B47-4EB4-8CFE-119755DB0FC5}" type="sibTrans" cxnId="{05C64F28-3CC6-4E53-AF73-2AA29FF0F18E}">
      <dgm:prSet/>
      <dgm:spPr/>
      <dgm:t>
        <a:bodyPr/>
        <a:lstStyle/>
        <a:p>
          <a:endParaRPr lang="en-US"/>
        </a:p>
      </dgm:t>
    </dgm:pt>
    <dgm:pt modelId="{30FAD2B8-F007-4A74-ACBD-F6F39204A4BE}">
      <dgm:prSet phldrT="[Text]"/>
      <dgm:spPr/>
      <dgm:t>
        <a:bodyPr/>
        <a:lstStyle/>
        <a:p>
          <a:r>
            <a:rPr lang="en-US" b="1" dirty="0" smtClean="0"/>
            <a:t>During the winter,  it is covered in ice.</a:t>
          </a:r>
          <a:endParaRPr lang="en-US" dirty="0"/>
        </a:p>
      </dgm:t>
    </dgm:pt>
    <dgm:pt modelId="{81ED800C-5293-4743-A3A1-A34395F43EB3}" type="parTrans" cxnId="{3718C567-AD52-4538-8262-E78CACA83068}">
      <dgm:prSet/>
      <dgm:spPr/>
      <dgm:t>
        <a:bodyPr/>
        <a:lstStyle/>
        <a:p>
          <a:endParaRPr lang="en-US"/>
        </a:p>
      </dgm:t>
    </dgm:pt>
    <dgm:pt modelId="{DE6953D2-0BB2-4627-AE65-9889A4E4B86C}" type="sibTrans" cxnId="{3718C567-AD52-4538-8262-E78CACA83068}">
      <dgm:prSet/>
      <dgm:spPr/>
      <dgm:t>
        <a:bodyPr/>
        <a:lstStyle/>
        <a:p>
          <a:endParaRPr lang="en-US"/>
        </a:p>
      </dgm:t>
    </dgm:pt>
    <dgm:pt modelId="{402924FA-ADD0-498B-897D-67EB81C75584}">
      <dgm:prSet phldrT="[Text]"/>
      <dgm:spPr/>
      <dgm:t>
        <a:bodyPr/>
        <a:lstStyle/>
        <a:p>
          <a:r>
            <a:rPr lang="en-US" dirty="0" smtClean="0"/>
            <a:t>Glaciers</a:t>
          </a:r>
          <a:endParaRPr lang="en-US" dirty="0"/>
        </a:p>
      </dgm:t>
    </dgm:pt>
    <dgm:pt modelId="{CC6D27DE-293F-4DC1-9777-A5E4E339DDA9}" type="parTrans" cxnId="{D5121757-B1B1-4ECE-9257-1D783BC8934F}">
      <dgm:prSet/>
      <dgm:spPr/>
      <dgm:t>
        <a:bodyPr/>
        <a:lstStyle/>
        <a:p>
          <a:endParaRPr lang="en-US"/>
        </a:p>
      </dgm:t>
    </dgm:pt>
    <dgm:pt modelId="{91C7E6FC-CFFB-4AF6-8F8C-878AC6D09E90}" type="sibTrans" cxnId="{D5121757-B1B1-4ECE-9257-1D783BC8934F}">
      <dgm:prSet/>
      <dgm:spPr/>
      <dgm:t>
        <a:bodyPr/>
        <a:lstStyle/>
        <a:p>
          <a:endParaRPr lang="en-US"/>
        </a:p>
      </dgm:t>
    </dgm:pt>
    <dgm:pt modelId="{032C4EE1-BB07-486F-B2C4-B12F932A43C0}">
      <dgm:prSet phldrT="[Text]"/>
      <dgm:spPr/>
      <dgm:t>
        <a:bodyPr/>
        <a:lstStyle/>
        <a:p>
          <a:r>
            <a:rPr lang="en-US" dirty="0" smtClean="0"/>
            <a:t>Climate</a:t>
          </a:r>
          <a:endParaRPr lang="en-US" dirty="0"/>
        </a:p>
      </dgm:t>
    </dgm:pt>
    <dgm:pt modelId="{C157660C-9CA6-4728-BEA4-94E2AB23D0C4}" type="parTrans" cxnId="{98DD7F18-7A7C-43CC-AB8E-06C09645D3C4}">
      <dgm:prSet/>
      <dgm:spPr/>
      <dgm:t>
        <a:bodyPr/>
        <a:lstStyle/>
        <a:p>
          <a:endParaRPr lang="en-US"/>
        </a:p>
      </dgm:t>
    </dgm:pt>
    <dgm:pt modelId="{A9B41D6F-B6A0-49BD-ACD5-C5992BA7FBAC}" type="sibTrans" cxnId="{98DD7F18-7A7C-43CC-AB8E-06C09645D3C4}">
      <dgm:prSet/>
      <dgm:spPr/>
      <dgm:t>
        <a:bodyPr/>
        <a:lstStyle/>
        <a:p>
          <a:endParaRPr lang="en-US"/>
        </a:p>
      </dgm:t>
    </dgm:pt>
    <dgm:pt modelId="{0F5656E4-B977-4C45-93A5-A036F2A721D1}">
      <dgm:prSet phldrT="[Text]"/>
      <dgm:spPr/>
      <dgm:t>
        <a:bodyPr/>
        <a:lstStyle/>
        <a:p>
          <a:r>
            <a:rPr lang="en-US" dirty="0" smtClean="0"/>
            <a:t>During winter, the temperature easily reaches -60° C. </a:t>
          </a:r>
          <a:endParaRPr lang="en-US" dirty="0"/>
        </a:p>
      </dgm:t>
    </dgm:pt>
    <dgm:pt modelId="{594D41B5-019D-4312-A727-9ACC35919757}" type="parTrans" cxnId="{07146E82-B24F-40A2-BEDF-64DA7314A0B2}">
      <dgm:prSet/>
      <dgm:spPr/>
      <dgm:t>
        <a:bodyPr/>
        <a:lstStyle/>
        <a:p>
          <a:endParaRPr lang="en-US"/>
        </a:p>
      </dgm:t>
    </dgm:pt>
    <dgm:pt modelId="{6A3F1BF2-F9DC-4392-9E9B-2075929C2686}" type="sibTrans" cxnId="{07146E82-B24F-40A2-BEDF-64DA7314A0B2}">
      <dgm:prSet/>
      <dgm:spPr/>
      <dgm:t>
        <a:bodyPr/>
        <a:lstStyle/>
        <a:p>
          <a:endParaRPr lang="en-US"/>
        </a:p>
      </dgm:t>
    </dgm:pt>
    <dgm:pt modelId="{E54DF9D3-B58D-4012-B911-01539DF2A39A}">
      <dgm:prSet phldrT="[Text]"/>
      <dgm:spPr/>
      <dgm:t>
        <a:bodyPr/>
        <a:lstStyle/>
        <a:p>
          <a:r>
            <a:rPr lang="en-US" dirty="0" smtClean="0"/>
            <a:t>Average July temperatures range from -10° C to 10° C</a:t>
          </a:r>
          <a:endParaRPr lang="en-US" dirty="0"/>
        </a:p>
      </dgm:t>
    </dgm:pt>
    <dgm:pt modelId="{B7A7FA2B-9722-4365-905D-3FCD5A1CC0CE}" type="parTrans" cxnId="{F8442281-EA9B-49AF-ADAC-40502353558E}">
      <dgm:prSet/>
      <dgm:spPr/>
      <dgm:t>
        <a:bodyPr/>
        <a:lstStyle/>
        <a:p>
          <a:endParaRPr lang="en-US"/>
        </a:p>
      </dgm:t>
    </dgm:pt>
    <dgm:pt modelId="{7D73FD5B-ADC8-4218-A963-7BBD601B496B}" type="sibTrans" cxnId="{F8442281-EA9B-49AF-ADAC-40502353558E}">
      <dgm:prSet/>
      <dgm:spPr/>
      <dgm:t>
        <a:bodyPr/>
        <a:lstStyle/>
        <a:p>
          <a:endParaRPr lang="en-US"/>
        </a:p>
      </dgm:t>
    </dgm:pt>
    <dgm:pt modelId="{CE869D21-01C2-4AB6-B441-F3635F62801B}">
      <dgm:prSet phldrT="[Text]"/>
      <dgm:spPr/>
      <dgm:t>
        <a:bodyPr/>
        <a:lstStyle/>
        <a:p>
          <a:r>
            <a:rPr lang="en-US" dirty="0" smtClean="0"/>
            <a:t>Vegetation</a:t>
          </a:r>
          <a:endParaRPr lang="en-US" dirty="0"/>
        </a:p>
      </dgm:t>
    </dgm:pt>
    <dgm:pt modelId="{F5C1D631-C1E6-4AE5-8E72-CDE5AFE01A12}" type="parTrans" cxnId="{BCB6C54A-8143-42C2-B0D0-CCB0DFB63B34}">
      <dgm:prSet/>
      <dgm:spPr/>
      <dgm:t>
        <a:bodyPr/>
        <a:lstStyle/>
        <a:p>
          <a:endParaRPr lang="en-US"/>
        </a:p>
      </dgm:t>
    </dgm:pt>
    <dgm:pt modelId="{A3E40E32-EE34-4BA3-BFD6-6BD388B73D71}" type="sibTrans" cxnId="{BCB6C54A-8143-42C2-B0D0-CCB0DFB63B34}">
      <dgm:prSet/>
      <dgm:spPr/>
      <dgm:t>
        <a:bodyPr/>
        <a:lstStyle/>
        <a:p>
          <a:endParaRPr lang="en-US"/>
        </a:p>
      </dgm:t>
    </dgm:pt>
    <dgm:pt modelId="{C31EFE9C-2C66-442F-BE9E-09C6D549F1A8}">
      <dgm:prSet phldrT="[Text]"/>
      <dgm:spPr/>
      <dgm:t>
        <a:bodyPr/>
        <a:lstStyle/>
        <a:p>
          <a:r>
            <a:rPr lang="en-US" b="1" dirty="0" smtClean="0"/>
            <a:t>Tundra</a:t>
          </a:r>
          <a:endParaRPr lang="en-US" dirty="0"/>
        </a:p>
      </dgm:t>
    </dgm:pt>
    <dgm:pt modelId="{5B465875-9142-4D64-8711-C1C57029C8B7}" type="parTrans" cxnId="{C310AE4E-7F84-43CA-8B56-3FA67654774A}">
      <dgm:prSet/>
      <dgm:spPr/>
      <dgm:t>
        <a:bodyPr/>
        <a:lstStyle/>
        <a:p>
          <a:endParaRPr lang="en-US"/>
        </a:p>
      </dgm:t>
    </dgm:pt>
    <dgm:pt modelId="{4B45C3B4-919F-4F02-AEE3-E661AD9C809D}" type="sibTrans" cxnId="{C310AE4E-7F84-43CA-8B56-3FA67654774A}">
      <dgm:prSet/>
      <dgm:spPr/>
      <dgm:t>
        <a:bodyPr/>
        <a:lstStyle/>
        <a:p>
          <a:endParaRPr lang="en-US"/>
        </a:p>
      </dgm:t>
    </dgm:pt>
    <dgm:pt modelId="{D4BF5478-C4F0-45F4-8DAE-50B0CA238D88}">
      <dgm:prSet phldrT="[Text]"/>
      <dgm:spPr/>
      <dgm:t>
        <a:bodyPr/>
        <a:lstStyle/>
        <a:p>
          <a:r>
            <a:rPr lang="en-US" dirty="0" smtClean="0"/>
            <a:t>Interesting Facts</a:t>
          </a:r>
          <a:endParaRPr lang="en-US" dirty="0"/>
        </a:p>
      </dgm:t>
    </dgm:pt>
    <dgm:pt modelId="{1CAFFD73-2857-43FD-A8C6-FA0BC36F7185}" type="parTrans" cxnId="{C746C67B-6740-4809-8621-1F3DC78FD7D1}">
      <dgm:prSet/>
      <dgm:spPr/>
      <dgm:t>
        <a:bodyPr/>
        <a:lstStyle/>
        <a:p>
          <a:endParaRPr lang="en-US"/>
        </a:p>
      </dgm:t>
    </dgm:pt>
    <dgm:pt modelId="{C369F469-CB97-4577-AE59-A998EEE814E1}" type="sibTrans" cxnId="{C746C67B-6740-4809-8621-1F3DC78FD7D1}">
      <dgm:prSet/>
      <dgm:spPr/>
      <dgm:t>
        <a:bodyPr/>
        <a:lstStyle/>
        <a:p>
          <a:endParaRPr lang="en-US"/>
        </a:p>
      </dgm:t>
    </dgm:pt>
    <dgm:pt modelId="{3D50F4AB-502D-4EA7-B9F8-DC2A6E90272D}">
      <dgm:prSet phldrT="[Text]"/>
      <dgm:spPr/>
      <dgm:t>
        <a:bodyPr/>
        <a:lstStyle/>
        <a:p>
          <a:r>
            <a:rPr lang="en-US" b="1" dirty="0" smtClean="0"/>
            <a:t>The word Arctic comes from a Greek word meaning “near the bear”</a:t>
          </a:r>
          <a:endParaRPr lang="en-US" dirty="0"/>
        </a:p>
      </dgm:t>
    </dgm:pt>
    <dgm:pt modelId="{BD6ECA0E-CFCB-403E-8F78-6F416D13BB8F}" type="parTrans" cxnId="{103D1A3F-47CE-43B8-8802-5AFC76B97AA9}">
      <dgm:prSet/>
      <dgm:spPr/>
      <dgm:t>
        <a:bodyPr/>
        <a:lstStyle/>
        <a:p>
          <a:endParaRPr lang="en-US"/>
        </a:p>
      </dgm:t>
    </dgm:pt>
    <dgm:pt modelId="{E2EA0AFB-5DE0-4061-9EC2-F3B647ED524E}" type="sibTrans" cxnId="{103D1A3F-47CE-43B8-8802-5AFC76B97AA9}">
      <dgm:prSet/>
      <dgm:spPr/>
      <dgm:t>
        <a:bodyPr/>
        <a:lstStyle/>
        <a:p>
          <a:endParaRPr lang="en-US"/>
        </a:p>
      </dgm:t>
    </dgm:pt>
    <dgm:pt modelId="{713C71AA-6C31-4530-A383-5374142487FD}">
      <dgm:prSet phldrT="[Text]"/>
      <dgm:spPr/>
      <dgm:t>
        <a:bodyPr/>
        <a:lstStyle/>
        <a:p>
          <a:r>
            <a:rPr lang="en-US" dirty="0" smtClean="0"/>
            <a:t>The Arctic is home to many resources including oil and minerals.</a:t>
          </a:r>
          <a:endParaRPr lang="en-US" dirty="0"/>
        </a:p>
      </dgm:t>
    </dgm:pt>
    <dgm:pt modelId="{5C0FBD85-B2BC-4952-8962-572CDA27841B}" type="parTrans" cxnId="{44FD320D-4742-4F23-84A6-66B7423FC7A3}">
      <dgm:prSet/>
      <dgm:spPr/>
      <dgm:t>
        <a:bodyPr/>
        <a:lstStyle/>
        <a:p>
          <a:endParaRPr lang="en-US"/>
        </a:p>
      </dgm:t>
    </dgm:pt>
    <dgm:pt modelId="{F741B910-11A2-4EE2-B7BA-27132AAD964B}" type="sibTrans" cxnId="{44FD320D-4742-4F23-84A6-66B7423FC7A3}">
      <dgm:prSet/>
      <dgm:spPr/>
      <dgm:t>
        <a:bodyPr/>
        <a:lstStyle/>
        <a:p>
          <a:endParaRPr lang="en-US"/>
        </a:p>
      </dgm:t>
    </dgm:pt>
    <dgm:pt modelId="{EDF82817-4103-422E-9507-98E0E66B543E}">
      <dgm:prSet phldrT="[Text]"/>
      <dgm:spPr/>
      <dgm:t>
        <a:bodyPr/>
        <a:lstStyle/>
        <a:p>
          <a:r>
            <a:rPr lang="en-US" dirty="0" smtClean="0"/>
            <a:t>Long cold winters</a:t>
          </a:r>
          <a:endParaRPr lang="en-US" dirty="0"/>
        </a:p>
      </dgm:t>
    </dgm:pt>
    <dgm:pt modelId="{418FF1BA-9F96-4FF0-8E76-449FFB1BFFFA}" type="parTrans" cxnId="{B7568F82-A50B-40B2-B781-A8567E57EC2B}">
      <dgm:prSet/>
      <dgm:spPr/>
      <dgm:t>
        <a:bodyPr/>
        <a:lstStyle/>
        <a:p>
          <a:endParaRPr lang="en-US"/>
        </a:p>
      </dgm:t>
    </dgm:pt>
    <dgm:pt modelId="{71AC1861-012F-44B2-B554-0EBD7181C4B0}" type="sibTrans" cxnId="{B7568F82-A50B-40B2-B781-A8567E57EC2B}">
      <dgm:prSet/>
      <dgm:spPr/>
      <dgm:t>
        <a:bodyPr/>
        <a:lstStyle/>
        <a:p>
          <a:endParaRPr lang="en-US"/>
        </a:p>
      </dgm:t>
    </dgm:pt>
    <dgm:pt modelId="{B730D1A5-A634-4D2B-B52C-A87ACEAC8936}">
      <dgm:prSet phldrT="[Text]"/>
      <dgm:spPr/>
      <dgm:t>
        <a:bodyPr/>
        <a:lstStyle/>
        <a:p>
          <a:r>
            <a:rPr lang="en-US" dirty="0" smtClean="0"/>
            <a:t> Short, cool summers</a:t>
          </a:r>
          <a:endParaRPr lang="en-US" dirty="0"/>
        </a:p>
      </dgm:t>
    </dgm:pt>
    <dgm:pt modelId="{6DE0534C-F4FD-45D0-9EC7-E2A74E52BD8E}" type="parTrans" cxnId="{77D4B2A5-9520-4D8D-B77C-DFF7FA2D2B7E}">
      <dgm:prSet/>
      <dgm:spPr/>
      <dgm:t>
        <a:bodyPr/>
        <a:lstStyle/>
        <a:p>
          <a:endParaRPr lang="en-US"/>
        </a:p>
      </dgm:t>
    </dgm:pt>
    <dgm:pt modelId="{73B8CB0E-BF3B-42E3-B922-15E280894EB9}" type="sibTrans" cxnId="{77D4B2A5-9520-4D8D-B77C-DFF7FA2D2B7E}">
      <dgm:prSet/>
      <dgm:spPr/>
      <dgm:t>
        <a:bodyPr/>
        <a:lstStyle/>
        <a:p>
          <a:endParaRPr lang="en-US"/>
        </a:p>
      </dgm:t>
    </dgm:pt>
    <dgm:pt modelId="{7EE58485-D7B0-442F-A1D0-F2EDB1CBBC37}">
      <dgm:prSet phldrT="[Text]"/>
      <dgm:spPr/>
      <dgm:t>
        <a:bodyPr/>
        <a:lstStyle/>
        <a:p>
          <a:r>
            <a:rPr lang="en-US" dirty="0" smtClean="0"/>
            <a:t>Permafrost</a:t>
          </a:r>
          <a:endParaRPr lang="en-US" dirty="0"/>
        </a:p>
      </dgm:t>
    </dgm:pt>
    <dgm:pt modelId="{64CCFBF7-3272-46C9-990F-5412157197FC}" type="parTrans" cxnId="{D30DA118-49CA-4EAC-80AA-D33736CB254B}">
      <dgm:prSet/>
      <dgm:spPr/>
      <dgm:t>
        <a:bodyPr/>
        <a:lstStyle/>
        <a:p>
          <a:endParaRPr lang="en-US"/>
        </a:p>
      </dgm:t>
    </dgm:pt>
    <dgm:pt modelId="{D0793F54-3494-4D61-8C5C-8CE0BF04AC98}" type="sibTrans" cxnId="{D30DA118-49CA-4EAC-80AA-D33736CB254B}">
      <dgm:prSet/>
      <dgm:spPr/>
      <dgm:t>
        <a:bodyPr/>
        <a:lstStyle/>
        <a:p>
          <a:endParaRPr lang="en-US"/>
        </a:p>
      </dgm:t>
    </dgm:pt>
    <dgm:pt modelId="{CB9FAC1D-E0B8-4247-9D91-C5E7AB12DA64}">
      <dgm:prSet phldrT="[Text]"/>
      <dgm:spPr/>
      <dgm:t>
        <a:bodyPr/>
        <a:lstStyle/>
        <a:p>
          <a:endParaRPr lang="en-US" dirty="0"/>
        </a:p>
      </dgm:t>
    </dgm:pt>
    <dgm:pt modelId="{7AD9313B-290B-43E6-A236-D47B4C6128D7}" type="parTrans" cxnId="{81E2CF3E-CF03-4BD6-8738-17F35D9DF0D3}">
      <dgm:prSet/>
      <dgm:spPr/>
      <dgm:t>
        <a:bodyPr/>
        <a:lstStyle/>
        <a:p>
          <a:endParaRPr lang="en-US"/>
        </a:p>
      </dgm:t>
    </dgm:pt>
    <dgm:pt modelId="{BBBAB072-A178-4975-B27A-7F67E676C406}" type="sibTrans" cxnId="{81E2CF3E-CF03-4BD6-8738-17F35D9DF0D3}">
      <dgm:prSet/>
      <dgm:spPr/>
      <dgm:t>
        <a:bodyPr/>
        <a:lstStyle/>
        <a:p>
          <a:endParaRPr lang="en-US"/>
        </a:p>
      </dgm:t>
    </dgm:pt>
    <dgm:pt modelId="{31C4CA52-13FA-44B5-933F-3A0A888A69E4}">
      <dgm:prSet phldrT="[Text]"/>
      <dgm:spPr/>
      <dgm:t>
        <a:bodyPr/>
        <a:lstStyle/>
        <a:p>
          <a:r>
            <a:rPr lang="en-US" b="1" dirty="0" smtClean="0"/>
            <a:t>In the warmer parts of the Arctic, shrubs, willow , moss, and birch can be found.</a:t>
          </a:r>
          <a:endParaRPr lang="en-US" dirty="0"/>
        </a:p>
      </dgm:t>
    </dgm:pt>
    <dgm:pt modelId="{13C5D8D6-EA95-48E1-849B-56A30E509C0C}" type="parTrans" cxnId="{B003C67B-C82D-4BCF-A5DB-EBBDB5B9B661}">
      <dgm:prSet/>
      <dgm:spPr/>
      <dgm:t>
        <a:bodyPr/>
        <a:lstStyle/>
        <a:p>
          <a:endParaRPr lang="en-US"/>
        </a:p>
      </dgm:t>
    </dgm:pt>
    <dgm:pt modelId="{8799A8BA-1A6C-4EB4-9AAC-6DB21975973D}" type="sibTrans" cxnId="{B003C67B-C82D-4BCF-A5DB-EBBDB5B9B661}">
      <dgm:prSet/>
      <dgm:spPr/>
      <dgm:t>
        <a:bodyPr/>
        <a:lstStyle/>
        <a:p>
          <a:endParaRPr lang="en-US"/>
        </a:p>
      </dgm:t>
    </dgm:pt>
    <dgm:pt modelId="{882852EA-55BB-41A8-B7EB-C3747E2A8E90}" type="pres">
      <dgm:prSet presAssocID="{E3A82FEA-FD58-4114-9E29-BD0D188995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1EB7FA-21AC-4906-A4A7-0CFC71531F59}" type="pres">
      <dgm:prSet presAssocID="{83EE7E2E-87F0-4AFF-AE7E-633351E1A972}" presName="linNode" presStyleCnt="0"/>
      <dgm:spPr/>
    </dgm:pt>
    <dgm:pt modelId="{BD4F0D6A-A66A-43D5-B212-EB7E1FD96F74}" type="pres">
      <dgm:prSet presAssocID="{83EE7E2E-87F0-4AFF-AE7E-633351E1A972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31180-0A8C-4DD5-B24A-50C2A5FA5A34}" type="pres">
      <dgm:prSet presAssocID="{83EE7E2E-87F0-4AFF-AE7E-633351E1A972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46ACF0-FBE4-4D55-8B8C-A90F1D5B0A00}" type="pres">
      <dgm:prSet presAssocID="{CA17B2A4-4344-4FE2-9654-5B1CB0764EC8}" presName="sp" presStyleCnt="0"/>
      <dgm:spPr/>
    </dgm:pt>
    <dgm:pt modelId="{4CEC779E-91FD-4224-BF50-7157580ACA88}" type="pres">
      <dgm:prSet presAssocID="{06330FAA-FD2F-48D0-A06A-1861A12DBF28}" presName="linNode" presStyleCnt="0"/>
      <dgm:spPr/>
    </dgm:pt>
    <dgm:pt modelId="{66184747-07DB-4BAE-A3F3-B87157170361}" type="pres">
      <dgm:prSet presAssocID="{06330FAA-FD2F-48D0-A06A-1861A12DBF28}" presName="parentText" presStyleLbl="node1" presStyleIdx="1" presStyleCnt="5" custLinFactNeighborX="-13672" custLinFactNeighborY="345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B3B18-982D-44A5-B71B-2C029E839A1A}" type="pres">
      <dgm:prSet presAssocID="{06330FAA-FD2F-48D0-A06A-1861A12DBF28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AC1DF-93EB-412B-AEA4-51290027F1F0}" type="pres">
      <dgm:prSet presAssocID="{AE961D60-0B47-4EB4-8CFE-119755DB0FC5}" presName="sp" presStyleCnt="0"/>
      <dgm:spPr/>
    </dgm:pt>
    <dgm:pt modelId="{5AA0A128-6455-4128-8970-3DAA7FEA48EA}" type="pres">
      <dgm:prSet presAssocID="{032C4EE1-BB07-486F-B2C4-B12F932A43C0}" presName="linNode" presStyleCnt="0"/>
      <dgm:spPr/>
    </dgm:pt>
    <dgm:pt modelId="{CDC93061-61B1-4D6C-9554-2B0ADDBCDD90}" type="pres">
      <dgm:prSet presAssocID="{032C4EE1-BB07-486F-B2C4-B12F932A43C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958B7-12C1-43BF-9FB6-87CC71199C7C}" type="pres">
      <dgm:prSet presAssocID="{032C4EE1-BB07-486F-B2C4-B12F932A43C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A618A-EC13-4381-B9D6-A0D147E4B364}" type="pres">
      <dgm:prSet presAssocID="{A9B41D6F-B6A0-49BD-ACD5-C5992BA7FBAC}" presName="sp" presStyleCnt="0"/>
      <dgm:spPr/>
    </dgm:pt>
    <dgm:pt modelId="{E10E42F7-BAFA-4641-B2D5-58608B463105}" type="pres">
      <dgm:prSet presAssocID="{CE869D21-01C2-4AB6-B441-F3635F62801B}" presName="linNode" presStyleCnt="0"/>
      <dgm:spPr/>
    </dgm:pt>
    <dgm:pt modelId="{ECEA36D2-63CA-4375-897E-C6C997895A39}" type="pres">
      <dgm:prSet presAssocID="{CE869D21-01C2-4AB6-B441-F3635F62801B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51B8AE-4B6A-4D70-998A-97D0FB482BE3}" type="pres">
      <dgm:prSet presAssocID="{CE869D21-01C2-4AB6-B441-F3635F62801B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8015E-3A85-48BF-BDEA-81AEDB5D13A8}" type="pres">
      <dgm:prSet presAssocID="{A3E40E32-EE34-4BA3-BFD6-6BD388B73D71}" presName="sp" presStyleCnt="0"/>
      <dgm:spPr/>
    </dgm:pt>
    <dgm:pt modelId="{BF6937DD-8A03-4615-AD4D-B95CCE7DD3A1}" type="pres">
      <dgm:prSet presAssocID="{D4BF5478-C4F0-45F4-8DAE-50B0CA238D88}" presName="linNode" presStyleCnt="0"/>
      <dgm:spPr/>
    </dgm:pt>
    <dgm:pt modelId="{444131EF-4F13-44EC-B4EE-C52F5D8848C5}" type="pres">
      <dgm:prSet presAssocID="{D4BF5478-C4F0-45F4-8DAE-50B0CA238D88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5CF30-25A8-461A-92A5-499079144EB2}" type="pres">
      <dgm:prSet presAssocID="{D4BF5478-C4F0-45F4-8DAE-50B0CA238D88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146E82-B24F-40A2-BEDF-64DA7314A0B2}" srcId="{032C4EE1-BB07-486F-B2C4-B12F932A43C0}" destId="{0F5656E4-B977-4C45-93A5-A036F2A721D1}" srcOrd="2" destOrd="0" parTransId="{594D41B5-019D-4312-A727-9ACC35919757}" sibTransId="{6A3F1BF2-F9DC-4392-9E9B-2075929C2686}"/>
    <dgm:cxn modelId="{D19379C8-9BEC-4CD1-AC74-849344CC47B8}" type="presOf" srcId="{C31EFE9C-2C66-442F-BE9E-09C6D549F1A8}" destId="{2751B8AE-4B6A-4D70-998A-97D0FB482BE3}" srcOrd="0" destOrd="0" presId="urn:microsoft.com/office/officeart/2005/8/layout/vList5"/>
    <dgm:cxn modelId="{FC278D52-4F0F-40C6-BB2C-037FF9D10E52}" type="presOf" srcId="{E3A82FEA-FD58-4114-9E29-BD0D1889958A}" destId="{882852EA-55BB-41A8-B7EB-C3747E2A8E90}" srcOrd="0" destOrd="0" presId="urn:microsoft.com/office/officeart/2005/8/layout/vList5"/>
    <dgm:cxn modelId="{FA246A0B-729C-4269-961B-A8BCFCF62A06}" type="presOf" srcId="{E54DF9D3-B58D-4012-B911-01539DF2A39A}" destId="{054958B7-12C1-43BF-9FB6-87CC71199C7C}" srcOrd="0" destOrd="3" presId="urn:microsoft.com/office/officeart/2005/8/layout/vList5"/>
    <dgm:cxn modelId="{3A636064-4F28-4702-A329-2A98228ECB56}" srcId="{E3A82FEA-FD58-4114-9E29-BD0D1889958A}" destId="{83EE7E2E-87F0-4AFF-AE7E-633351E1A972}" srcOrd="0" destOrd="0" parTransId="{1B9428AF-A2C2-4FBE-BC6F-44360637FF4E}" sibTransId="{CA17B2A4-4344-4FE2-9654-5B1CB0764EC8}"/>
    <dgm:cxn modelId="{C746C67B-6740-4809-8621-1F3DC78FD7D1}" srcId="{E3A82FEA-FD58-4114-9E29-BD0D1889958A}" destId="{D4BF5478-C4F0-45F4-8DAE-50B0CA238D88}" srcOrd="4" destOrd="0" parTransId="{1CAFFD73-2857-43FD-A8C6-FA0BC36F7185}" sibTransId="{C369F469-CB97-4577-AE59-A998EEE814E1}"/>
    <dgm:cxn modelId="{81E2CF3E-CF03-4BD6-8738-17F35D9DF0D3}" srcId="{06330FAA-FD2F-48D0-A06A-1861A12DBF28}" destId="{CB9FAC1D-E0B8-4247-9D91-C5E7AB12DA64}" srcOrd="3" destOrd="0" parTransId="{7AD9313B-290B-43E6-A236-D47B4C6128D7}" sibTransId="{BBBAB072-A178-4975-B27A-7F67E676C406}"/>
    <dgm:cxn modelId="{88478761-E866-49E0-A481-FB492A047CB1}" type="presOf" srcId="{3D50F4AB-502D-4EA7-B9F8-DC2A6E90272D}" destId="{3D15CF30-25A8-461A-92A5-499079144EB2}" srcOrd="0" destOrd="0" presId="urn:microsoft.com/office/officeart/2005/8/layout/vList5"/>
    <dgm:cxn modelId="{103D1A3F-47CE-43B8-8802-5AFC76B97AA9}" srcId="{D4BF5478-C4F0-45F4-8DAE-50B0CA238D88}" destId="{3D50F4AB-502D-4EA7-B9F8-DC2A6E90272D}" srcOrd="0" destOrd="0" parTransId="{BD6ECA0E-CFCB-403E-8F78-6F416D13BB8F}" sibTransId="{E2EA0AFB-5DE0-4061-9EC2-F3B647ED524E}"/>
    <dgm:cxn modelId="{77D4B2A5-9520-4D8D-B77C-DFF7FA2D2B7E}" srcId="{032C4EE1-BB07-486F-B2C4-B12F932A43C0}" destId="{B730D1A5-A634-4D2B-B52C-A87ACEAC8936}" srcOrd="1" destOrd="0" parTransId="{6DE0534C-F4FD-45D0-9EC7-E2A74E52BD8E}" sibTransId="{73B8CB0E-BF3B-42E3-B922-15E280894EB9}"/>
    <dgm:cxn modelId="{E99B7C5F-7D25-4B0F-BFE1-2C2E11F57F5D}" type="presOf" srcId="{D4BF5478-C4F0-45F4-8DAE-50B0CA238D88}" destId="{444131EF-4F13-44EC-B4EE-C52F5D8848C5}" srcOrd="0" destOrd="0" presId="urn:microsoft.com/office/officeart/2005/8/layout/vList5"/>
    <dgm:cxn modelId="{9B916BC6-9B33-4C8C-8453-F5063FCF0BD5}" type="presOf" srcId="{402924FA-ADD0-498B-897D-67EB81C75584}" destId="{1ACB3B18-982D-44A5-B71B-2C029E839A1A}" srcOrd="0" destOrd="1" presId="urn:microsoft.com/office/officeart/2005/8/layout/vList5"/>
    <dgm:cxn modelId="{8334170E-04B5-49DF-BCCF-CAE00BE365F7}" type="presOf" srcId="{0F5656E4-B977-4C45-93A5-A036F2A721D1}" destId="{054958B7-12C1-43BF-9FB6-87CC71199C7C}" srcOrd="0" destOrd="2" presId="urn:microsoft.com/office/officeart/2005/8/layout/vList5"/>
    <dgm:cxn modelId="{6AF2A8C5-B8B9-4B16-9556-EFB7B5F0A131}" type="presOf" srcId="{30FAD2B8-F007-4A74-ACBD-F6F39204A4BE}" destId="{1ACB3B18-982D-44A5-B71B-2C029E839A1A}" srcOrd="0" destOrd="0" presId="urn:microsoft.com/office/officeart/2005/8/layout/vList5"/>
    <dgm:cxn modelId="{90DA1E1B-C968-4DC3-A00D-011C31B8FCF4}" type="presOf" srcId="{032C4EE1-BB07-486F-B2C4-B12F932A43C0}" destId="{CDC93061-61B1-4D6C-9554-2B0ADDBCDD90}" srcOrd="0" destOrd="0" presId="urn:microsoft.com/office/officeart/2005/8/layout/vList5"/>
    <dgm:cxn modelId="{B0C71AF8-DEF5-4C79-93C4-47524C304CE6}" type="presOf" srcId="{6D02CE8D-C753-4346-86B8-E0727AD5FF9C}" destId="{28F31180-0A8C-4DD5-B24A-50C2A5FA5A34}" srcOrd="0" destOrd="0" presId="urn:microsoft.com/office/officeart/2005/8/layout/vList5"/>
    <dgm:cxn modelId="{4AFE78FE-B767-4FB4-8001-9DC9001A4CA6}" type="presOf" srcId="{31C4CA52-13FA-44B5-933F-3A0A888A69E4}" destId="{2751B8AE-4B6A-4D70-998A-97D0FB482BE3}" srcOrd="0" destOrd="1" presId="urn:microsoft.com/office/officeart/2005/8/layout/vList5"/>
    <dgm:cxn modelId="{C310AE4E-7F84-43CA-8B56-3FA67654774A}" srcId="{CE869D21-01C2-4AB6-B441-F3635F62801B}" destId="{C31EFE9C-2C66-442F-BE9E-09C6D549F1A8}" srcOrd="0" destOrd="0" parTransId="{5B465875-9142-4D64-8711-C1C57029C8B7}" sibTransId="{4B45C3B4-919F-4F02-AEE3-E661AD9C809D}"/>
    <dgm:cxn modelId="{977F20F1-42F2-40C4-AD11-435955F74584}" type="presOf" srcId="{C1A6FB69-A40B-45C8-B478-27540C8BA104}" destId="{28F31180-0A8C-4DD5-B24A-50C2A5FA5A34}" srcOrd="0" destOrd="1" presId="urn:microsoft.com/office/officeart/2005/8/layout/vList5"/>
    <dgm:cxn modelId="{52489675-732D-47E9-B534-A19F5FD1F252}" srcId="{83EE7E2E-87F0-4AFF-AE7E-633351E1A972}" destId="{6D02CE8D-C753-4346-86B8-E0727AD5FF9C}" srcOrd="0" destOrd="0" parTransId="{B6475C38-3CC3-479E-A90F-C57830E62F6C}" sibTransId="{4D112742-6C2F-46CC-B10D-975AC3CD5161}"/>
    <dgm:cxn modelId="{B003C67B-C82D-4BCF-A5DB-EBBDB5B9B661}" srcId="{CE869D21-01C2-4AB6-B441-F3635F62801B}" destId="{31C4CA52-13FA-44B5-933F-3A0A888A69E4}" srcOrd="1" destOrd="0" parTransId="{13C5D8D6-EA95-48E1-849B-56A30E509C0C}" sibTransId="{8799A8BA-1A6C-4EB4-9AAC-6DB21975973D}"/>
    <dgm:cxn modelId="{B7568F82-A50B-40B2-B781-A8567E57EC2B}" srcId="{032C4EE1-BB07-486F-B2C4-B12F932A43C0}" destId="{EDF82817-4103-422E-9507-98E0E66B543E}" srcOrd="0" destOrd="0" parTransId="{418FF1BA-9F96-4FF0-8E76-449FFB1BFFFA}" sibTransId="{71AC1861-012F-44B2-B554-0EBD7181C4B0}"/>
    <dgm:cxn modelId="{97CA5D19-873B-4024-8285-95D0070C19A1}" type="presOf" srcId="{7EE58485-D7B0-442F-A1D0-F2EDB1CBBC37}" destId="{1ACB3B18-982D-44A5-B71B-2C029E839A1A}" srcOrd="0" destOrd="2" presId="urn:microsoft.com/office/officeart/2005/8/layout/vList5"/>
    <dgm:cxn modelId="{64437203-F411-457A-A40B-4F5F4D3DF4F3}" type="presOf" srcId="{CE869D21-01C2-4AB6-B441-F3635F62801B}" destId="{ECEA36D2-63CA-4375-897E-C6C997895A39}" srcOrd="0" destOrd="0" presId="urn:microsoft.com/office/officeart/2005/8/layout/vList5"/>
    <dgm:cxn modelId="{DB199257-88FE-4092-99C7-7658F761FBE7}" type="presOf" srcId="{713C71AA-6C31-4530-A383-5374142487FD}" destId="{3D15CF30-25A8-461A-92A5-499079144EB2}" srcOrd="0" destOrd="1" presId="urn:microsoft.com/office/officeart/2005/8/layout/vList5"/>
    <dgm:cxn modelId="{BCB6C54A-8143-42C2-B0D0-CCB0DFB63B34}" srcId="{E3A82FEA-FD58-4114-9E29-BD0D1889958A}" destId="{CE869D21-01C2-4AB6-B441-F3635F62801B}" srcOrd="3" destOrd="0" parTransId="{F5C1D631-C1E6-4AE5-8E72-CDE5AFE01A12}" sibTransId="{A3E40E32-EE34-4BA3-BFD6-6BD388B73D71}"/>
    <dgm:cxn modelId="{D8A4F350-FE3F-4DED-9842-F5EFFC360E68}" type="presOf" srcId="{83EE7E2E-87F0-4AFF-AE7E-633351E1A972}" destId="{BD4F0D6A-A66A-43D5-B212-EB7E1FD96F74}" srcOrd="0" destOrd="0" presId="urn:microsoft.com/office/officeart/2005/8/layout/vList5"/>
    <dgm:cxn modelId="{26AD1383-4BF9-475E-B45C-D005C065F188}" type="presOf" srcId="{B730D1A5-A634-4D2B-B52C-A87ACEAC8936}" destId="{054958B7-12C1-43BF-9FB6-87CC71199C7C}" srcOrd="0" destOrd="1" presId="urn:microsoft.com/office/officeart/2005/8/layout/vList5"/>
    <dgm:cxn modelId="{44FD320D-4742-4F23-84A6-66B7423FC7A3}" srcId="{D4BF5478-C4F0-45F4-8DAE-50B0CA238D88}" destId="{713C71AA-6C31-4530-A383-5374142487FD}" srcOrd="1" destOrd="0" parTransId="{5C0FBD85-B2BC-4952-8962-572CDA27841B}" sibTransId="{F741B910-11A2-4EE2-B7BA-27132AAD964B}"/>
    <dgm:cxn modelId="{3718C567-AD52-4538-8262-E78CACA83068}" srcId="{06330FAA-FD2F-48D0-A06A-1861A12DBF28}" destId="{30FAD2B8-F007-4A74-ACBD-F6F39204A4BE}" srcOrd="0" destOrd="0" parTransId="{81ED800C-5293-4743-A3A1-A34395F43EB3}" sibTransId="{DE6953D2-0BB2-4627-AE65-9889A4E4B86C}"/>
    <dgm:cxn modelId="{D30DA118-49CA-4EAC-80AA-D33736CB254B}" srcId="{06330FAA-FD2F-48D0-A06A-1861A12DBF28}" destId="{7EE58485-D7B0-442F-A1D0-F2EDB1CBBC37}" srcOrd="2" destOrd="0" parTransId="{64CCFBF7-3272-46C9-990F-5412157197FC}" sibTransId="{D0793F54-3494-4D61-8C5C-8CE0BF04AC98}"/>
    <dgm:cxn modelId="{98DD7F18-7A7C-43CC-AB8E-06C09645D3C4}" srcId="{E3A82FEA-FD58-4114-9E29-BD0D1889958A}" destId="{032C4EE1-BB07-486F-B2C4-B12F932A43C0}" srcOrd="2" destOrd="0" parTransId="{C157660C-9CA6-4728-BEA4-94E2AB23D0C4}" sibTransId="{A9B41D6F-B6A0-49BD-ACD5-C5992BA7FBAC}"/>
    <dgm:cxn modelId="{3841F2C0-DF4F-4300-876C-FFC0B72A67FD}" type="presOf" srcId="{CB9FAC1D-E0B8-4247-9D91-C5E7AB12DA64}" destId="{1ACB3B18-982D-44A5-B71B-2C029E839A1A}" srcOrd="0" destOrd="3" presId="urn:microsoft.com/office/officeart/2005/8/layout/vList5"/>
    <dgm:cxn modelId="{7849ADD2-F1FA-412B-ADBA-4879FF20E91D}" srcId="{83EE7E2E-87F0-4AFF-AE7E-633351E1A972}" destId="{C1A6FB69-A40B-45C8-B478-27540C8BA104}" srcOrd="1" destOrd="0" parTransId="{6048FEC7-7C13-478B-9679-8575D31E1706}" sibTransId="{FBDD52E2-F6AD-441E-9DEF-20B7A98259F6}"/>
    <dgm:cxn modelId="{05C64F28-3CC6-4E53-AF73-2AA29FF0F18E}" srcId="{E3A82FEA-FD58-4114-9E29-BD0D1889958A}" destId="{06330FAA-FD2F-48D0-A06A-1861A12DBF28}" srcOrd="1" destOrd="0" parTransId="{3DAD8BE3-7DE1-42E7-A641-7D87BEA119A7}" sibTransId="{AE961D60-0B47-4EB4-8CFE-119755DB0FC5}"/>
    <dgm:cxn modelId="{F8442281-EA9B-49AF-ADAC-40502353558E}" srcId="{032C4EE1-BB07-486F-B2C4-B12F932A43C0}" destId="{E54DF9D3-B58D-4012-B911-01539DF2A39A}" srcOrd="3" destOrd="0" parTransId="{B7A7FA2B-9722-4365-905D-3FCD5A1CC0CE}" sibTransId="{7D73FD5B-ADC8-4218-A963-7BBD601B496B}"/>
    <dgm:cxn modelId="{D5121757-B1B1-4ECE-9257-1D783BC8934F}" srcId="{06330FAA-FD2F-48D0-A06A-1861A12DBF28}" destId="{402924FA-ADD0-498B-897D-67EB81C75584}" srcOrd="1" destOrd="0" parTransId="{CC6D27DE-293F-4DC1-9777-A5E4E339DDA9}" sibTransId="{91C7E6FC-CFFB-4AF6-8F8C-878AC6D09E90}"/>
    <dgm:cxn modelId="{9E47AA87-B985-46BA-8976-CD42D2DE7148}" type="presOf" srcId="{06330FAA-FD2F-48D0-A06A-1861A12DBF28}" destId="{66184747-07DB-4BAE-A3F3-B87157170361}" srcOrd="0" destOrd="0" presId="urn:microsoft.com/office/officeart/2005/8/layout/vList5"/>
    <dgm:cxn modelId="{53E33F65-0E32-4B3C-9CB1-B25E28A76F02}" type="presOf" srcId="{EDF82817-4103-422E-9507-98E0E66B543E}" destId="{054958B7-12C1-43BF-9FB6-87CC71199C7C}" srcOrd="0" destOrd="0" presId="urn:microsoft.com/office/officeart/2005/8/layout/vList5"/>
    <dgm:cxn modelId="{7DAF43E2-D51C-49B5-B1EF-BC9AB0D3B526}" type="presParOf" srcId="{882852EA-55BB-41A8-B7EB-C3747E2A8E90}" destId="{F11EB7FA-21AC-4906-A4A7-0CFC71531F59}" srcOrd="0" destOrd="0" presId="urn:microsoft.com/office/officeart/2005/8/layout/vList5"/>
    <dgm:cxn modelId="{61F53013-CA7D-4C60-8320-8486E693BDE3}" type="presParOf" srcId="{F11EB7FA-21AC-4906-A4A7-0CFC71531F59}" destId="{BD4F0D6A-A66A-43D5-B212-EB7E1FD96F74}" srcOrd="0" destOrd="0" presId="urn:microsoft.com/office/officeart/2005/8/layout/vList5"/>
    <dgm:cxn modelId="{07BA7B84-1F7C-4CBA-9513-9AE7A00412C0}" type="presParOf" srcId="{F11EB7FA-21AC-4906-A4A7-0CFC71531F59}" destId="{28F31180-0A8C-4DD5-B24A-50C2A5FA5A34}" srcOrd="1" destOrd="0" presId="urn:microsoft.com/office/officeart/2005/8/layout/vList5"/>
    <dgm:cxn modelId="{F8C9128C-53F4-430C-AD40-A15D3856D854}" type="presParOf" srcId="{882852EA-55BB-41A8-B7EB-C3747E2A8E90}" destId="{3C46ACF0-FBE4-4D55-8B8C-A90F1D5B0A00}" srcOrd="1" destOrd="0" presId="urn:microsoft.com/office/officeart/2005/8/layout/vList5"/>
    <dgm:cxn modelId="{B875CA43-798D-4957-9ABF-C6116E64B8F4}" type="presParOf" srcId="{882852EA-55BB-41A8-B7EB-C3747E2A8E90}" destId="{4CEC779E-91FD-4224-BF50-7157580ACA88}" srcOrd="2" destOrd="0" presId="urn:microsoft.com/office/officeart/2005/8/layout/vList5"/>
    <dgm:cxn modelId="{C5D21328-9F69-4712-9966-4B906B8B8F5F}" type="presParOf" srcId="{4CEC779E-91FD-4224-BF50-7157580ACA88}" destId="{66184747-07DB-4BAE-A3F3-B87157170361}" srcOrd="0" destOrd="0" presId="urn:microsoft.com/office/officeart/2005/8/layout/vList5"/>
    <dgm:cxn modelId="{9ABB15B8-BE75-4FEA-A169-25F55D80CC7B}" type="presParOf" srcId="{4CEC779E-91FD-4224-BF50-7157580ACA88}" destId="{1ACB3B18-982D-44A5-B71B-2C029E839A1A}" srcOrd="1" destOrd="0" presId="urn:microsoft.com/office/officeart/2005/8/layout/vList5"/>
    <dgm:cxn modelId="{5B89C9D2-3A24-4C3B-AF62-12DAC3FCD5CD}" type="presParOf" srcId="{882852EA-55BB-41A8-B7EB-C3747E2A8E90}" destId="{F1BAC1DF-93EB-412B-AEA4-51290027F1F0}" srcOrd="3" destOrd="0" presId="urn:microsoft.com/office/officeart/2005/8/layout/vList5"/>
    <dgm:cxn modelId="{9AB2D103-76B4-487E-8ECF-09BEF997E7D9}" type="presParOf" srcId="{882852EA-55BB-41A8-B7EB-C3747E2A8E90}" destId="{5AA0A128-6455-4128-8970-3DAA7FEA48EA}" srcOrd="4" destOrd="0" presId="urn:microsoft.com/office/officeart/2005/8/layout/vList5"/>
    <dgm:cxn modelId="{05185831-D05F-4993-A300-6460DEEB0B17}" type="presParOf" srcId="{5AA0A128-6455-4128-8970-3DAA7FEA48EA}" destId="{CDC93061-61B1-4D6C-9554-2B0ADDBCDD90}" srcOrd="0" destOrd="0" presId="urn:microsoft.com/office/officeart/2005/8/layout/vList5"/>
    <dgm:cxn modelId="{F0539723-C3F9-4EA7-A51A-3E2B5CFE4C04}" type="presParOf" srcId="{5AA0A128-6455-4128-8970-3DAA7FEA48EA}" destId="{054958B7-12C1-43BF-9FB6-87CC71199C7C}" srcOrd="1" destOrd="0" presId="urn:microsoft.com/office/officeart/2005/8/layout/vList5"/>
    <dgm:cxn modelId="{05FEC2C6-2965-4777-B50A-FE9A50128C8C}" type="presParOf" srcId="{882852EA-55BB-41A8-B7EB-C3747E2A8E90}" destId="{0C2A618A-EC13-4381-B9D6-A0D147E4B364}" srcOrd="5" destOrd="0" presId="urn:microsoft.com/office/officeart/2005/8/layout/vList5"/>
    <dgm:cxn modelId="{F2F9A24E-D2C7-478F-B5C4-B7BBC6B18E70}" type="presParOf" srcId="{882852EA-55BB-41A8-B7EB-C3747E2A8E90}" destId="{E10E42F7-BAFA-4641-B2D5-58608B463105}" srcOrd="6" destOrd="0" presId="urn:microsoft.com/office/officeart/2005/8/layout/vList5"/>
    <dgm:cxn modelId="{1F46667E-E1EE-4CAD-B53C-694CCB4EFB79}" type="presParOf" srcId="{E10E42F7-BAFA-4641-B2D5-58608B463105}" destId="{ECEA36D2-63CA-4375-897E-C6C997895A39}" srcOrd="0" destOrd="0" presId="urn:microsoft.com/office/officeart/2005/8/layout/vList5"/>
    <dgm:cxn modelId="{D0874661-552C-46B9-A141-7C2071BB7E20}" type="presParOf" srcId="{E10E42F7-BAFA-4641-B2D5-58608B463105}" destId="{2751B8AE-4B6A-4D70-998A-97D0FB482BE3}" srcOrd="1" destOrd="0" presId="urn:microsoft.com/office/officeart/2005/8/layout/vList5"/>
    <dgm:cxn modelId="{EF4AD2E7-CB0F-4B88-BAD7-48FA58ABB749}" type="presParOf" srcId="{882852EA-55BB-41A8-B7EB-C3747E2A8E90}" destId="{C258015E-3A85-48BF-BDEA-81AEDB5D13A8}" srcOrd="7" destOrd="0" presId="urn:microsoft.com/office/officeart/2005/8/layout/vList5"/>
    <dgm:cxn modelId="{5FE9A35C-3D39-418E-BC22-787196D3A395}" type="presParOf" srcId="{882852EA-55BB-41A8-B7EB-C3747E2A8E90}" destId="{BF6937DD-8A03-4615-AD4D-B95CCE7DD3A1}" srcOrd="8" destOrd="0" presId="urn:microsoft.com/office/officeart/2005/8/layout/vList5"/>
    <dgm:cxn modelId="{3FA1AFE4-26E1-4A00-A27E-8CFF8FCDC6DA}" type="presParOf" srcId="{BF6937DD-8A03-4615-AD4D-B95CCE7DD3A1}" destId="{444131EF-4F13-44EC-B4EE-C52F5D8848C5}" srcOrd="0" destOrd="0" presId="urn:microsoft.com/office/officeart/2005/8/layout/vList5"/>
    <dgm:cxn modelId="{78071320-DDA9-4776-94B6-DE2D4E7D61AB}" type="presParOf" srcId="{BF6937DD-8A03-4615-AD4D-B95CCE7DD3A1}" destId="{3D15CF30-25A8-461A-92A5-499079144EB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31180-0A8C-4DD5-B24A-50C2A5FA5A34}">
      <dsp:nvSpPr>
        <dsp:cNvPr id="0" name=""/>
        <dsp:cNvSpPr/>
      </dsp:nvSpPr>
      <dsp:spPr>
        <a:xfrm rot="5400000">
          <a:off x="3871090" y="-1565733"/>
          <a:ext cx="652011" cy="39502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30480" bIns="1524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b="0" kern="1200" dirty="0" smtClean="0"/>
            <a:t>Northernmost part of the Earth</a:t>
          </a:r>
          <a:endParaRPr lang="en-US" sz="8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Arctic Ocean, parts of Canada, Russia, Denmark, Greenland, Norway, Alaska, Sweden, Finland, Iceland</a:t>
          </a:r>
          <a:endParaRPr lang="en-US" sz="800" kern="1200" dirty="0"/>
        </a:p>
      </dsp:txBody>
      <dsp:txXfrm rot="-5400000">
        <a:off x="2221992" y="115194"/>
        <a:ext cx="3918379" cy="588353"/>
      </dsp:txXfrm>
    </dsp:sp>
    <dsp:sp modelId="{BD4F0D6A-A66A-43D5-B212-EB7E1FD96F74}">
      <dsp:nvSpPr>
        <dsp:cNvPr id="0" name=""/>
        <dsp:cNvSpPr/>
      </dsp:nvSpPr>
      <dsp:spPr>
        <a:xfrm>
          <a:off x="0" y="1864"/>
          <a:ext cx="2221992" cy="815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Location</a:t>
          </a:r>
          <a:endParaRPr lang="en-US" sz="2300" kern="1200" dirty="0"/>
        </a:p>
      </dsp:txBody>
      <dsp:txXfrm>
        <a:off x="39786" y="41650"/>
        <a:ext cx="2142420" cy="735441"/>
      </dsp:txXfrm>
    </dsp:sp>
    <dsp:sp modelId="{1ACB3B18-982D-44A5-B71B-2C029E839A1A}">
      <dsp:nvSpPr>
        <dsp:cNvPr id="0" name=""/>
        <dsp:cNvSpPr/>
      </dsp:nvSpPr>
      <dsp:spPr>
        <a:xfrm rot="5400000">
          <a:off x="3871090" y="-709968"/>
          <a:ext cx="652011" cy="39502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30480" bIns="1524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b="1" kern="1200" dirty="0" smtClean="0"/>
            <a:t>During the winter,  it is covered in ice.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Glaciers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Permafrost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800" kern="1200" dirty="0"/>
        </a:p>
      </dsp:txBody>
      <dsp:txXfrm rot="-5400000">
        <a:off x="2221992" y="970959"/>
        <a:ext cx="3918379" cy="588353"/>
      </dsp:txXfrm>
    </dsp:sp>
    <dsp:sp modelId="{66184747-07DB-4BAE-A3F3-B87157170361}">
      <dsp:nvSpPr>
        <dsp:cNvPr id="0" name=""/>
        <dsp:cNvSpPr/>
      </dsp:nvSpPr>
      <dsp:spPr>
        <a:xfrm>
          <a:off x="0" y="885787"/>
          <a:ext cx="2221992" cy="815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Physical Characteristics</a:t>
          </a:r>
          <a:endParaRPr lang="en-US" sz="2300" kern="1200" dirty="0"/>
        </a:p>
      </dsp:txBody>
      <dsp:txXfrm>
        <a:off x="39786" y="925573"/>
        <a:ext cx="2142420" cy="735441"/>
      </dsp:txXfrm>
    </dsp:sp>
    <dsp:sp modelId="{054958B7-12C1-43BF-9FB6-87CC71199C7C}">
      <dsp:nvSpPr>
        <dsp:cNvPr id="0" name=""/>
        <dsp:cNvSpPr/>
      </dsp:nvSpPr>
      <dsp:spPr>
        <a:xfrm rot="5400000">
          <a:off x="3871090" y="145796"/>
          <a:ext cx="652011" cy="39502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30480" bIns="1524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Long cold winters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 Short, cool summers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During winter, the temperature easily reaches -60° C. 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Average July temperatures range from -10° C to 10° C</a:t>
          </a:r>
          <a:endParaRPr lang="en-US" sz="800" kern="1200" dirty="0"/>
        </a:p>
      </dsp:txBody>
      <dsp:txXfrm rot="-5400000">
        <a:off x="2221992" y="1826724"/>
        <a:ext cx="3918379" cy="588353"/>
      </dsp:txXfrm>
    </dsp:sp>
    <dsp:sp modelId="{CDC93061-61B1-4D6C-9554-2B0ADDBCDD90}">
      <dsp:nvSpPr>
        <dsp:cNvPr id="0" name=""/>
        <dsp:cNvSpPr/>
      </dsp:nvSpPr>
      <dsp:spPr>
        <a:xfrm>
          <a:off x="0" y="1713393"/>
          <a:ext cx="2221992" cy="815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Climate</a:t>
          </a:r>
          <a:endParaRPr lang="en-US" sz="2300" kern="1200" dirty="0"/>
        </a:p>
      </dsp:txBody>
      <dsp:txXfrm>
        <a:off x="39786" y="1753179"/>
        <a:ext cx="2142420" cy="735441"/>
      </dsp:txXfrm>
    </dsp:sp>
    <dsp:sp modelId="{2751B8AE-4B6A-4D70-998A-97D0FB482BE3}">
      <dsp:nvSpPr>
        <dsp:cNvPr id="0" name=""/>
        <dsp:cNvSpPr/>
      </dsp:nvSpPr>
      <dsp:spPr>
        <a:xfrm rot="5400000">
          <a:off x="3871090" y="1001560"/>
          <a:ext cx="652011" cy="39502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30480" bIns="1524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b="1" kern="1200" dirty="0" smtClean="0"/>
            <a:t>Tundra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b="1" kern="1200" dirty="0" smtClean="0"/>
            <a:t>In the warmer parts of the Arctic, shrubs, willow , moss, and birch can be found.</a:t>
          </a:r>
          <a:endParaRPr lang="en-US" sz="800" kern="1200" dirty="0"/>
        </a:p>
      </dsp:txBody>
      <dsp:txXfrm rot="-5400000">
        <a:off x="2221992" y="2682488"/>
        <a:ext cx="3918379" cy="588353"/>
      </dsp:txXfrm>
    </dsp:sp>
    <dsp:sp modelId="{ECEA36D2-63CA-4375-897E-C6C997895A39}">
      <dsp:nvSpPr>
        <dsp:cNvPr id="0" name=""/>
        <dsp:cNvSpPr/>
      </dsp:nvSpPr>
      <dsp:spPr>
        <a:xfrm>
          <a:off x="0" y="2569157"/>
          <a:ext cx="2221992" cy="815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Vegetation</a:t>
          </a:r>
          <a:endParaRPr lang="en-US" sz="2300" kern="1200" dirty="0"/>
        </a:p>
      </dsp:txBody>
      <dsp:txXfrm>
        <a:off x="39786" y="2608943"/>
        <a:ext cx="2142420" cy="735441"/>
      </dsp:txXfrm>
    </dsp:sp>
    <dsp:sp modelId="{3D15CF30-25A8-461A-92A5-499079144EB2}">
      <dsp:nvSpPr>
        <dsp:cNvPr id="0" name=""/>
        <dsp:cNvSpPr/>
      </dsp:nvSpPr>
      <dsp:spPr>
        <a:xfrm rot="5400000">
          <a:off x="3871090" y="1857325"/>
          <a:ext cx="652011" cy="39502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30480" bIns="1524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b="1" kern="1200" dirty="0" smtClean="0"/>
            <a:t>The word Arctic comes from a Greek word meaning “near the bear”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The Arctic is home to many resources including oil and minerals.</a:t>
          </a:r>
          <a:endParaRPr lang="en-US" sz="800" kern="1200" dirty="0"/>
        </a:p>
      </dsp:txBody>
      <dsp:txXfrm rot="-5400000">
        <a:off x="2221992" y="3538253"/>
        <a:ext cx="3918379" cy="588353"/>
      </dsp:txXfrm>
    </dsp:sp>
    <dsp:sp modelId="{444131EF-4F13-44EC-B4EE-C52F5D8848C5}">
      <dsp:nvSpPr>
        <dsp:cNvPr id="0" name=""/>
        <dsp:cNvSpPr/>
      </dsp:nvSpPr>
      <dsp:spPr>
        <a:xfrm>
          <a:off x="0" y="3424922"/>
          <a:ext cx="2221992" cy="815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Interesting Facts</a:t>
          </a:r>
          <a:endParaRPr lang="en-US" sz="2300" kern="1200" dirty="0"/>
        </a:p>
      </dsp:txBody>
      <dsp:txXfrm>
        <a:off x="39786" y="3464708"/>
        <a:ext cx="2142420" cy="735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raphicguide.com/arctic.htm" TargetMode="External"/><Relationship Id="rId4" Type="http://schemas.openxmlformats.org/officeDocument/2006/relationships/hyperlink" Target="http://www.sciencekids.co.nz/sciencefacts/earth/arctic.html" TargetMode="External"/><Relationship Id="rId5" Type="http://schemas.openxmlformats.org/officeDocument/2006/relationships/hyperlink" Target="http://www.nps.gov/akso/parkwise/students/referencelibrary/bela/arcticadaptations.htm" TargetMode="External"/><Relationship Id="rId6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Arcti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Polar </a:t>
            </a:r>
            <a:r>
              <a:rPr lang="en-US" dirty="0" err="1" smtClean="0"/>
              <a:t>Jackfox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Miss Caldwell</a:t>
            </a:r>
          </a:p>
          <a:p>
            <a:r>
              <a:rPr lang="en-US" dirty="0" smtClean="0"/>
              <a:t>April 18, 2013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195" y="0"/>
            <a:ext cx="62484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Polar-Arctic Regions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914400" y="1295400"/>
          <a:ext cx="6172200" cy="424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http://t3.gstatic.com/images?q=tbn:ANd9GcTvsahQfcafMFLu2VrHDuiADpuL5PJVKqvNUN5dbSGtjQ6lVhYQMg:arcticstudies.pbworks.com/f/tundra_ice_mounds_Alaska_DDS21_LMC00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4953000"/>
            <a:ext cx="2638425" cy="1733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 descr="http://upload.wikimedia.org/wikipedia/commons/thumb/9/92/Arctic_%28orthographic_projection%29.svg/220px-Arctic_%28orthographic_projection%29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752600"/>
            <a:ext cx="2628900" cy="2628901"/>
          </a:xfrm>
          <a:prstGeom prst="rect">
            <a:avLst/>
          </a:prstGeom>
          <a:noFill/>
        </p:spPr>
      </p:pic>
      <p:pic>
        <p:nvPicPr>
          <p:cNvPr id="5124" name="Picture 4" descr="http://t3.gstatic.com/images?q=tbn:ANd9GcTZ9ITSvTy43rZJ-4tdl11pU62c4okNxug550HhUT3I14jUbeiv:www.worldatlas.com/webimage/countrys/polar/arcti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47800"/>
            <a:ext cx="2143125" cy="2143125"/>
          </a:xfrm>
          <a:prstGeom prst="rect">
            <a:avLst/>
          </a:prstGeom>
          <a:noFill/>
        </p:spPr>
      </p:pic>
      <p:pic>
        <p:nvPicPr>
          <p:cNvPr id="5126" name="Picture 6" descr="http://t1.gstatic.com/images?q=tbn:ANd9GcTvqL1O-oAm93pGxDLLD_aagg3_DeyQH5nZxh6c-MSwQUAkkNLJHg:www.geographicguide.com/pictures/sleding-iceberg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724400"/>
            <a:ext cx="2667000" cy="1714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Polar Bears, Wolverines, Birds, Walrus, &amp; Seals</a:t>
            </a:r>
          </a:p>
          <a:p>
            <a:r>
              <a:rPr lang="en-US" dirty="0" smtClean="0"/>
              <a:t>There is a low number of species that can survive here because of the harsh coldness</a:t>
            </a:r>
          </a:p>
          <a:p>
            <a:r>
              <a:rPr lang="en-US" dirty="0" smtClean="0"/>
              <a:t>In order to survive, animals need insulating feathers or fur, short legs, and are usually a larger size. All of these adaptations help the animal stay warm.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Jack Fox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17014" t="27000" r="64236" b="44000"/>
          <a:stretch>
            <a:fillRect/>
          </a:stretch>
        </p:blipFill>
        <p:spPr bwMode="auto">
          <a:xfrm>
            <a:off x="914400" y="1828800"/>
            <a:ext cx="723637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Polar </a:t>
            </a:r>
            <a:r>
              <a:rPr lang="en-US" dirty="0" err="1" smtClean="0"/>
              <a:t>Jackfox</a:t>
            </a:r>
            <a:r>
              <a:rPr lang="en-US" dirty="0" smtClean="0"/>
              <a:t> is able to survive in the Arctic because of 3 important characteristics</a:t>
            </a:r>
          </a:p>
          <a:p>
            <a:r>
              <a:rPr lang="en-US" dirty="0" smtClean="0"/>
              <a:t>This species has a bushy tail that keeps it warm</a:t>
            </a:r>
          </a:p>
          <a:p>
            <a:r>
              <a:rPr lang="en-US" dirty="0" smtClean="0"/>
              <a:t>Its coat turns white in the winter to help camouflage it from predators because it matches the ice/snow.</a:t>
            </a:r>
          </a:p>
          <a:p>
            <a:r>
              <a:rPr lang="en-US" dirty="0" smtClean="0"/>
              <a:t>It has Polar Bear feet, which means its back paws go into the tracks of the front paws, letting it conserve energy as it travels through deep snow.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http://en.wikipedia.org/wiki/Arctic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http://www.geographicguide.com/arctic.htm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http://www.sciencekids.co.nz/sciencefacts/earth/arctic.html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http://www.nps.gov/akso/parkwise/students/referencelibrary/bela/arcticadaptations.htm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http://switchzoo.com/zoo.htm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338</Words>
  <Application>Microsoft Macintosh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Polar Jackfox</vt:lpstr>
      <vt:lpstr>Polar-Arctic Regions</vt:lpstr>
      <vt:lpstr>More Information on Habitat  </vt:lpstr>
      <vt:lpstr>Animal Adaptations</vt:lpstr>
      <vt:lpstr>Polar Jack Fox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</cp:lastModifiedBy>
  <cp:revision>18</cp:revision>
  <dcterms:created xsi:type="dcterms:W3CDTF">2013-04-16T01:24:27Z</dcterms:created>
  <dcterms:modified xsi:type="dcterms:W3CDTF">2013-05-09T16:20:53Z</dcterms:modified>
</cp:coreProperties>
</file>